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6"/>
  </p:notesMasterIdLst>
  <p:sldIdLst>
    <p:sldId id="364" r:id="rId2"/>
    <p:sldId id="363" r:id="rId3"/>
    <p:sldId id="365" r:id="rId4"/>
    <p:sldId id="3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2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584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7CE3B-AEFE-AF4E-BF46-F9D6E6A8111F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56FA-8250-4E43-B2B2-9B11A274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56FA-8250-4E43-B2B2-9B11A27419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72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73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3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512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file://localhost/http/::www.livinginsidehope.com:wp-content:uploads:2010:02:bigstockphoto_I_m_The_Best_324629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ocesan2015conference.weebly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1340" y="635000"/>
            <a:ext cx="9764413" cy="2819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i="1" dirty="0" smtClean="0">
                <a:solidFill>
                  <a:schemeClr val="tx1"/>
                </a:solidFill>
              </a:rPr>
              <a:t>Senior Nation Ames Health Program 2015</a:t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5300" b="1" dirty="0" smtClean="0"/>
              <a:t>Building Cultures of Hope:</a:t>
            </a: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/>
              <a:t> </a:t>
            </a:r>
            <a:r>
              <a:rPr lang="en-US" sz="5300" b="1" dirty="0" smtClean="0"/>
              <a:t>Growing </a:t>
            </a:r>
            <a:r>
              <a:rPr lang="en-US" sz="5300" b="1" dirty="0"/>
              <a:t>a Growth </a:t>
            </a:r>
            <a:r>
              <a:rPr lang="en-US" sz="5300" b="1" dirty="0" smtClean="0"/>
              <a:t>Mindset (Lesson Two)</a:t>
            </a:r>
            <a:r>
              <a:rPr lang="en-US" sz="5300" i="1" dirty="0">
                <a:solidFill>
                  <a:schemeClr val="tx1"/>
                </a:solidFill>
              </a:rPr>
              <a:t/>
            </a:r>
            <a:br>
              <a:rPr lang="en-US" sz="53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/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        </a:t>
            </a:r>
            <a:r>
              <a:rPr lang="en-US" sz="3200" b="1" dirty="0">
                <a:effectLst/>
                <a:hlinkClick r:id="rId2"/>
              </a:rPr>
              <a:t>http:/</a:t>
            </a:r>
            <a:r>
              <a:rPr lang="en-US" sz="3200" b="1" dirty="0" smtClean="0">
                <a:effectLst/>
                <a:hlinkClick r:id="rId2"/>
              </a:rPr>
              <a:t>/amesmindset.weebly.com</a:t>
            </a:r>
            <a:endParaRPr lang="en-US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4" name="il_fi" descr="http://www.livinginsidehope.com/wp-content/uploads/2010/02/bigstockphoto_I_m_The_Best_324629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37" y="3903367"/>
            <a:ext cx="3962676" cy="26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4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69" y="649008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TODAY WE ARE GOING TO</a:t>
            </a:r>
            <a:br>
              <a:rPr lang="en-US" sz="6700" dirty="0" smtClean="0"/>
            </a:br>
            <a:r>
              <a:rPr lang="en-US" sz="6700" dirty="0" smtClean="0"/>
              <a:t>LEARN TO TURN</a:t>
            </a:r>
            <a:r>
              <a:rPr lang="en-US" sz="6700" dirty="0" smtClean="0"/>
              <a:t/>
            </a:r>
            <a:br>
              <a:rPr lang="en-US" sz="6700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3500" y="4986804"/>
            <a:ext cx="8113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 charset="0"/>
              </a:rPr>
              <a:t>To learn to turn, we are going to </a:t>
            </a:r>
          </a:p>
          <a:p>
            <a:pPr algn="ctr"/>
            <a:r>
              <a:rPr lang="en-US" sz="4000" i="1" dirty="0">
                <a:solidFill>
                  <a:srgbClr val="000000"/>
                </a:solidFill>
                <a:latin typeface="Times New Roman" charset="0"/>
              </a:rPr>
              <a:t>b</a:t>
            </a:r>
            <a:r>
              <a:rPr lang="en-US" sz="4000" i="1" dirty="0" smtClean="0">
                <a:solidFill>
                  <a:srgbClr val="000000"/>
                </a:solidFill>
                <a:latin typeface="Times New Roman" charset="0"/>
              </a:rPr>
              <a:t>e divided into two schools</a:t>
            </a:r>
            <a:endParaRPr lang="en-US" sz="4000" i="1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" name="Picture 2" descr="TURNING A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9" y="2180897"/>
            <a:ext cx="4059490" cy="25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00" y="512831"/>
            <a:ext cx="10432605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I AND THE E SCHOOL OF TURNING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i and e sch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15" y="2292455"/>
            <a:ext cx="5728552" cy="39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Noel the First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4144" y="1841243"/>
            <a:ext cx="49656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order to discover the secret </a:t>
            </a:r>
            <a:r>
              <a:rPr lang="en-US" sz="4000" dirty="0" smtClean="0"/>
              <a:t>of </a:t>
            </a:r>
            <a:r>
              <a:rPr lang="en-US" sz="4000" i="1" dirty="0" smtClean="0"/>
              <a:t>growth mindset</a:t>
            </a:r>
            <a:r>
              <a:rPr lang="en-US" sz="4000" dirty="0" smtClean="0"/>
              <a:t>, </a:t>
            </a:r>
            <a:r>
              <a:rPr lang="en-US" sz="4000" dirty="0" smtClean="0"/>
              <a:t>we are going to listen to a story </a:t>
            </a:r>
            <a:r>
              <a:rPr lang="en-US" sz="4000" dirty="0" smtClean="0"/>
              <a:t>about a girl who appears to be a natural ballet star!</a:t>
            </a:r>
            <a:endParaRPr lang="en-US" sz="4000" dirty="0" smtClean="0"/>
          </a:p>
          <a:p>
            <a:endParaRPr lang="en-US" sz="4000" dirty="0"/>
          </a:p>
        </p:txBody>
      </p:sp>
      <p:pic>
        <p:nvPicPr>
          <p:cNvPr id="3" name="Picture 2" descr="no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41" y="1841243"/>
            <a:ext cx="4440315" cy="38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13005</TotalTime>
  <Words>67</Words>
  <Application>Microsoft Macintosh PowerPoint</Application>
  <PresentationFormat>Custom</PresentationFormat>
  <Paragraphs>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Solstice</vt:lpstr>
      <vt:lpstr>Senior Nation Ames Health Program 2015 Building Cultures of Hope:  Growing a Growth Mindset (Lesson Two)          http://amesmindset.weebly.com</vt:lpstr>
      <vt:lpstr>TODAY WE ARE GOING TO LEARN TO TURN </vt:lpstr>
      <vt:lpstr>THE I AND THE E SCHOOL OF TURNING</vt:lpstr>
      <vt:lpstr>Noel the First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Introduction</dc:title>
  <dc:creator>baltzell</dc:creator>
  <cp:lastModifiedBy>Kevin Sheehan</cp:lastModifiedBy>
  <cp:revision>257</cp:revision>
  <cp:lastPrinted>2015-09-24T02:56:23Z</cp:lastPrinted>
  <dcterms:created xsi:type="dcterms:W3CDTF">2012-05-30T12:59:57Z</dcterms:created>
  <dcterms:modified xsi:type="dcterms:W3CDTF">2015-11-08T15:32:37Z</dcterms:modified>
</cp:coreProperties>
</file>