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7"/>
  </p:notesMasterIdLst>
  <p:sldIdLst>
    <p:sldId id="364" r:id="rId2"/>
    <p:sldId id="362" r:id="rId3"/>
    <p:sldId id="363" r:id="rId4"/>
    <p:sldId id="365" r:id="rId5"/>
    <p:sldId id="3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2232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CE3B-AEFE-AF4E-BF46-F9D6E6A8111F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56FA-8250-4E43-B2B2-9B11A274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defense</a:t>
            </a:r>
            <a:r>
              <a:rPr lang="en-US" baseline="0" dirty="0" smtClean="0"/>
              <a:t> is on the 9</a:t>
            </a:r>
            <a:r>
              <a:rPr lang="en-US" baseline="30000" dirty="0" smtClean="0"/>
              <a:t>th</a:t>
            </a:r>
            <a:r>
              <a:rPr lang="en-US" baseline="0" dirty="0" smtClean="0"/>
              <a:t>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56FA-8250-4E43-B2B2-9B11A27419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56FA-8250-4E43-B2B2-9B11A27419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72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73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3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512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C3F878-F5E8-489B-AC8A-64F2A7E22C28}" type="datetimeFigureOut">
              <a:rPr lang="en-US" smtClean="0"/>
              <a:pPr/>
              <a:t>11/8/15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file://localhost/http/::www.livinginsidehope.com:wp-content:uploads:2010:02:bigstockphoto_I_m_The_Best_324629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ocesan2015conference.weebl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1340" y="635000"/>
            <a:ext cx="9764413" cy="2819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Senior Nation Ames Health Program 2015</a:t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5300" b="1" dirty="0" smtClean="0"/>
              <a:t>Building Cultures of Hope:</a:t>
            </a: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/>
              <a:t>  Growing a Growth Mindset</a:t>
            </a:r>
            <a:r>
              <a:rPr lang="en-US" sz="5300" i="1" dirty="0">
                <a:solidFill>
                  <a:schemeClr val="tx1"/>
                </a:solidFill>
              </a:rPr>
              <a:t/>
            </a:r>
            <a:br>
              <a:rPr lang="en-US" sz="53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/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        </a:t>
            </a:r>
            <a:r>
              <a:rPr lang="en-US" sz="3200" b="1" dirty="0">
                <a:effectLst/>
                <a:hlinkClick r:id="rId2"/>
              </a:rPr>
              <a:t>http:/</a:t>
            </a:r>
            <a:r>
              <a:rPr lang="en-US" sz="3200" b="1" dirty="0" smtClean="0">
                <a:effectLst/>
                <a:hlinkClick r:id="rId2"/>
              </a:rPr>
              <a:t>/amesmindset.weebly.com</a:t>
            </a:r>
            <a:endParaRPr lang="en-US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4" name="il_fi" descr="http://www.livinginsidehope.com/wp-content/uploads/2010/02/bigstockphoto_I_m_The_Best_324629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11" y="3652933"/>
            <a:ext cx="4402667" cy="29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4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284" y="439000"/>
            <a:ext cx="7843717" cy="182809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Eliminate </a:t>
            </a:r>
            <a:r>
              <a:rPr lang="en-US" sz="4000" dirty="0">
                <a:solidFill>
                  <a:schemeClr val="tx1"/>
                </a:solidFill>
                <a:effectLst/>
              </a:rPr>
              <a:t>an NFL Quarterback from the Combine Scores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18" descr="http://sports.cbsimg.net/images/blogs/Peyton-Manning.Tom-Brady.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103" y="785807"/>
            <a:ext cx="10135040" cy="58150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26922" y="2121487"/>
            <a:ext cx="9408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Player</a:t>
            </a:r>
            <a:r>
              <a:rPr lang="en-US" dirty="0"/>
              <a:t>	 </a:t>
            </a:r>
            <a:r>
              <a:rPr lang="en-US" dirty="0" smtClean="0"/>
              <a:t>          </a:t>
            </a:r>
            <a:r>
              <a:rPr lang="en-US" b="1" dirty="0" smtClean="0"/>
              <a:t>40</a:t>
            </a:r>
            <a:r>
              <a:rPr lang="en-US" b="1" dirty="0"/>
              <a:t>-</a:t>
            </a:r>
            <a:r>
              <a:rPr lang="en-US" b="1" dirty="0" smtClean="0"/>
              <a:t>Dash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20</a:t>
            </a:r>
            <a:r>
              <a:rPr lang="en-US" b="1" dirty="0"/>
              <a:t>-</a:t>
            </a:r>
            <a:r>
              <a:rPr lang="en-US" b="1" dirty="0" smtClean="0"/>
              <a:t>Dash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10</a:t>
            </a:r>
            <a:r>
              <a:rPr lang="en-US" b="1" dirty="0"/>
              <a:t>-Dash</a:t>
            </a:r>
            <a:r>
              <a:rPr lang="en-US" dirty="0"/>
              <a:t>	</a:t>
            </a:r>
            <a:r>
              <a:rPr lang="en-US" b="1" dirty="0"/>
              <a:t>Vertical</a:t>
            </a:r>
            <a:r>
              <a:rPr lang="en-US" dirty="0"/>
              <a:t>	</a:t>
            </a:r>
            <a:r>
              <a:rPr lang="en-US" b="1" dirty="0"/>
              <a:t>Broad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b="1" dirty="0" smtClean="0"/>
              <a:t>Shuttle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3</a:t>
            </a:r>
            <a:r>
              <a:rPr lang="en-US" b="1" dirty="0"/>
              <a:t>-Cone</a:t>
            </a:r>
            <a:r>
              <a:rPr lang="en-US" dirty="0"/>
              <a:t>	</a:t>
            </a:r>
          </a:p>
          <a:p>
            <a:r>
              <a:rPr lang="en-US" dirty="0" smtClean="0"/>
              <a:t>    1	</a:t>
            </a:r>
            <a:r>
              <a:rPr lang="en-US" dirty="0"/>
              <a:t>	4.67	</a:t>
            </a:r>
            <a:r>
              <a:rPr lang="en-US" dirty="0" smtClean="0"/>
              <a:t> X</a:t>
            </a:r>
            <a:r>
              <a:rPr lang="en-US" dirty="0"/>
              <a:t>	</a:t>
            </a:r>
            <a:r>
              <a:rPr lang="en-US" dirty="0" smtClean="0"/>
              <a:t>  X</a:t>
            </a:r>
            <a:r>
              <a:rPr lang="en-US" dirty="0"/>
              <a:t>	</a:t>
            </a:r>
            <a:r>
              <a:rPr lang="en-US" dirty="0" smtClean="0"/>
              <a:t>      36</a:t>
            </a:r>
            <a:r>
              <a:rPr lang="en-US" dirty="0"/>
              <a:t>	10'04"	</a:t>
            </a:r>
            <a:r>
              <a:rPr lang="en-US" dirty="0" smtClean="0"/>
              <a:t>     4.28</a:t>
            </a:r>
            <a:r>
              <a:rPr lang="en-US" dirty="0"/>
              <a:t>	</a:t>
            </a:r>
            <a:r>
              <a:rPr lang="en-US" dirty="0" smtClean="0"/>
              <a:t>	  6.80</a:t>
            </a:r>
            <a:r>
              <a:rPr lang="en-US" dirty="0"/>
              <a:t>	</a:t>
            </a:r>
          </a:p>
          <a:p>
            <a:r>
              <a:rPr lang="es-ES_tradnl" dirty="0" smtClean="0"/>
              <a:t>    2	</a:t>
            </a:r>
            <a:r>
              <a:rPr lang="es-ES_tradnl" dirty="0"/>
              <a:t>	4.41	</a:t>
            </a:r>
            <a:r>
              <a:rPr lang="es-ES_tradnl" dirty="0" smtClean="0"/>
              <a:t>  X</a:t>
            </a:r>
            <a:r>
              <a:rPr lang="es-ES_tradnl" dirty="0"/>
              <a:t>	</a:t>
            </a:r>
            <a:r>
              <a:rPr lang="es-ES_tradnl" dirty="0" smtClean="0"/>
              <a:t>  X</a:t>
            </a:r>
            <a:r>
              <a:rPr lang="es-ES_tradnl" dirty="0"/>
              <a:t>	</a:t>
            </a:r>
            <a:r>
              <a:rPr lang="es-ES_tradnl" dirty="0" smtClean="0"/>
              <a:t>      39</a:t>
            </a:r>
            <a:r>
              <a:rPr lang="es-ES_tradnl" dirty="0"/>
              <a:t>	</a:t>
            </a:r>
            <a:r>
              <a:rPr lang="es-ES_tradnl" dirty="0" smtClean="0"/>
              <a:t>10’</a:t>
            </a:r>
            <a:r>
              <a:rPr lang="es-ES_tradnl" dirty="0"/>
              <a:t>	 </a:t>
            </a:r>
            <a:r>
              <a:rPr lang="es-ES_tradnl" dirty="0" smtClean="0"/>
              <a:t>       X                       X</a:t>
            </a:r>
            <a:endParaRPr lang="es-ES_tradnl" dirty="0"/>
          </a:p>
          <a:p>
            <a:r>
              <a:rPr lang="pl-PL" dirty="0" smtClean="0"/>
              <a:t>    3	</a:t>
            </a:r>
            <a:r>
              <a:rPr lang="pl-PL" dirty="0"/>
              <a:t>	5.28	2.94	1.70	</a:t>
            </a:r>
            <a:r>
              <a:rPr lang="pl-PL" dirty="0" smtClean="0"/>
              <a:t>      24 </a:t>
            </a:r>
            <a:r>
              <a:rPr lang="pl-PL" dirty="0"/>
              <a:t>	08'03"	</a:t>
            </a:r>
            <a:r>
              <a:rPr lang="pl-PL" dirty="0" smtClean="0"/>
              <a:t>      4.38</a:t>
            </a:r>
            <a:r>
              <a:rPr lang="pl-PL" dirty="0"/>
              <a:t>	</a:t>
            </a:r>
            <a:r>
              <a:rPr lang="pl-PL" dirty="0" smtClean="0"/>
              <a:t>	   7.20</a:t>
            </a:r>
            <a:r>
              <a:rPr lang="pl-PL" dirty="0"/>
              <a:t>	</a:t>
            </a:r>
          </a:p>
          <a:p>
            <a:r>
              <a:rPr lang="en-US" dirty="0" smtClean="0"/>
              <a:t>    4	</a:t>
            </a:r>
            <a:r>
              <a:rPr lang="en-US" dirty="0"/>
              <a:t>	4.83	2.75	1.66	</a:t>
            </a:r>
            <a:r>
              <a:rPr lang="en-US" dirty="0" smtClean="0"/>
              <a:t>      32</a:t>
            </a:r>
            <a:r>
              <a:rPr lang="en-US" dirty="0"/>
              <a:t>	08'09"	</a:t>
            </a:r>
            <a:r>
              <a:rPr lang="en-US" dirty="0" smtClean="0"/>
              <a:t>      4.21</a:t>
            </a:r>
            <a:r>
              <a:rPr lang="en-US" dirty="0"/>
              <a:t>	</a:t>
            </a:r>
            <a:r>
              <a:rPr lang="en-US" dirty="0" smtClean="0"/>
              <a:t>	   7.09</a:t>
            </a:r>
            <a:r>
              <a:rPr lang="en-US" dirty="0"/>
              <a:t>	</a:t>
            </a:r>
          </a:p>
          <a:p>
            <a:r>
              <a:rPr lang="es-ES_tradnl" dirty="0" smtClean="0"/>
              <a:t>    5	</a:t>
            </a:r>
            <a:r>
              <a:rPr lang="es-ES_tradnl" dirty="0"/>
              <a:t>	4.71	2.75	1.65	</a:t>
            </a:r>
            <a:r>
              <a:rPr lang="es-ES_tradnl" dirty="0" smtClean="0"/>
              <a:t>      34 </a:t>
            </a:r>
            <a:r>
              <a:rPr lang="es-ES_tradnl" dirty="0"/>
              <a:t>	</a:t>
            </a:r>
            <a:r>
              <a:rPr lang="es-ES_tradnl" dirty="0" smtClean="0"/>
              <a:t>09'02”</a:t>
            </a:r>
            <a:r>
              <a:rPr lang="es-ES_tradnl" dirty="0"/>
              <a:t>	</a:t>
            </a:r>
            <a:r>
              <a:rPr lang="es-ES_tradnl" dirty="0" smtClean="0"/>
              <a:t>        X	                  7.39</a:t>
            </a:r>
            <a:r>
              <a:rPr lang="es-ES_tradnl" dirty="0"/>
              <a:t>	</a:t>
            </a:r>
            <a:endParaRPr lang="sv-SE" dirty="0"/>
          </a:p>
          <a:p>
            <a:r>
              <a:rPr lang="tr-TR" dirty="0" smtClean="0"/>
              <a:t>    7	</a:t>
            </a:r>
            <a:r>
              <a:rPr lang="tr-TR" dirty="0"/>
              <a:t>	4.66	2.63	1.62	</a:t>
            </a:r>
            <a:r>
              <a:rPr lang="tr-TR" dirty="0" smtClean="0"/>
              <a:t>      34</a:t>
            </a:r>
            <a:r>
              <a:rPr lang="tr-TR" dirty="0"/>
              <a:t>	9'6"	</a:t>
            </a:r>
            <a:r>
              <a:rPr lang="tr-TR" dirty="0" smtClean="0"/>
              <a:t>      4.29</a:t>
            </a:r>
            <a:r>
              <a:rPr lang="tr-TR" dirty="0"/>
              <a:t>	</a:t>
            </a:r>
            <a:r>
              <a:rPr lang="tr-TR" dirty="0" smtClean="0"/>
              <a:t>	   6.99</a:t>
            </a:r>
            <a:r>
              <a:rPr lang="tr-TR" dirty="0"/>
              <a:t>	</a:t>
            </a:r>
          </a:p>
          <a:p>
            <a:r>
              <a:rPr lang="fr-FR" dirty="0" smtClean="0"/>
              <a:t>    8	</a:t>
            </a:r>
            <a:r>
              <a:rPr lang="fr-FR" dirty="0"/>
              <a:t>	5.08	2.85	</a:t>
            </a:r>
            <a:r>
              <a:rPr lang="fr-FR" dirty="0" smtClean="0"/>
              <a:t>1.69</a:t>
            </a:r>
            <a:r>
              <a:rPr lang="fr-FR" dirty="0"/>
              <a:t>	</a:t>
            </a:r>
            <a:r>
              <a:rPr lang="fr-FR" dirty="0" smtClean="0"/>
              <a:t>      31</a:t>
            </a:r>
            <a:r>
              <a:rPr lang="fr-FR" dirty="0"/>
              <a:t>	</a:t>
            </a:r>
            <a:r>
              <a:rPr lang="fr-FR" dirty="0" smtClean="0"/>
              <a:t> X</a:t>
            </a:r>
            <a:r>
              <a:rPr lang="fr-FR" dirty="0"/>
              <a:t>	</a:t>
            </a:r>
            <a:r>
              <a:rPr lang="fr-FR" dirty="0" smtClean="0"/>
              <a:t>      4.34</a:t>
            </a:r>
            <a:r>
              <a:rPr lang="fr-FR" dirty="0"/>
              <a:t>		</a:t>
            </a:r>
            <a:r>
              <a:rPr lang="fr-FR" dirty="0" smtClean="0"/>
              <a:t>     X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026922" y="2267090"/>
            <a:ext cx="94082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Player</a:t>
            </a:r>
            <a:r>
              <a:rPr lang="en-US" dirty="0"/>
              <a:t>	           </a:t>
            </a:r>
            <a:r>
              <a:rPr lang="en-US" b="1" dirty="0"/>
              <a:t>40-Dash</a:t>
            </a:r>
            <a:r>
              <a:rPr lang="en-US" dirty="0"/>
              <a:t>  </a:t>
            </a:r>
            <a:r>
              <a:rPr lang="en-US" b="1" dirty="0"/>
              <a:t>20-Dash</a:t>
            </a:r>
            <a:r>
              <a:rPr lang="en-US" dirty="0"/>
              <a:t>  </a:t>
            </a:r>
            <a:r>
              <a:rPr lang="en-US" b="1" dirty="0"/>
              <a:t>10-Dash</a:t>
            </a:r>
            <a:r>
              <a:rPr lang="en-US" dirty="0"/>
              <a:t>	</a:t>
            </a:r>
            <a:r>
              <a:rPr lang="en-US" b="1" dirty="0"/>
              <a:t>Vertical</a:t>
            </a:r>
            <a:r>
              <a:rPr lang="en-US" dirty="0"/>
              <a:t>	</a:t>
            </a:r>
            <a:r>
              <a:rPr lang="en-US" b="1" dirty="0"/>
              <a:t>Broad</a:t>
            </a:r>
            <a:r>
              <a:rPr lang="en-US" dirty="0"/>
              <a:t>	  </a:t>
            </a:r>
            <a:r>
              <a:rPr lang="en-US" b="1" dirty="0"/>
              <a:t>Shuttle</a:t>
            </a:r>
            <a:r>
              <a:rPr lang="en-US" dirty="0"/>
              <a:t>		</a:t>
            </a:r>
            <a:r>
              <a:rPr lang="en-US" b="1" dirty="0"/>
              <a:t>3-Cone</a:t>
            </a:r>
            <a:r>
              <a:rPr lang="en-US" dirty="0"/>
              <a:t>	</a:t>
            </a:r>
          </a:p>
          <a:p>
            <a:r>
              <a:rPr lang="en-US" dirty="0"/>
              <a:t>    1		4.67			      36	10'04"	     4.28		  6.80	</a:t>
            </a:r>
          </a:p>
          <a:p>
            <a:r>
              <a:rPr lang="es-ES_tradnl" dirty="0"/>
              <a:t>    2		4.41	  X	  X	      39	10’	        X                       X</a:t>
            </a:r>
          </a:p>
          <a:p>
            <a:r>
              <a:rPr lang="pl-PL" dirty="0"/>
              <a:t> </a:t>
            </a:r>
            <a:r>
              <a:rPr lang="pl-PL" dirty="0" smtClean="0"/>
              <a:t>    3</a:t>
            </a:r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	5.28</a:t>
            </a:r>
            <a:r>
              <a:rPr lang="pl-PL" dirty="0">
                <a:solidFill>
                  <a:srgbClr val="FF0000"/>
                </a:solidFill>
              </a:rPr>
              <a:t>	2.94	1.70	      24 	08'03"	      4.38		   7.20</a:t>
            </a:r>
            <a:r>
              <a:rPr lang="pl-PL" dirty="0"/>
              <a:t>	</a:t>
            </a:r>
          </a:p>
          <a:p>
            <a:r>
              <a:rPr lang="en-US" dirty="0"/>
              <a:t>    4		4.83	2.75	1.66	      32	08'09"	      4.21		   7.09	</a:t>
            </a:r>
          </a:p>
          <a:p>
            <a:r>
              <a:rPr lang="es-ES_tradnl" dirty="0"/>
              <a:t>    5		4.71	2.75	1.65	      34 	09'02”	        X	                  7.39	</a:t>
            </a:r>
            <a:endParaRPr lang="sv-SE" dirty="0"/>
          </a:p>
          <a:p>
            <a:r>
              <a:rPr lang="tr-TR" dirty="0"/>
              <a:t>    7		4.66	2.63	1.62	     34	9'6"	      4.29		   6.99	</a:t>
            </a:r>
          </a:p>
          <a:p>
            <a:r>
              <a:rPr lang="fr-FR" dirty="0"/>
              <a:t>    8		5.08	2.85	1.73	     31		      4.34		    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834" y="1593344"/>
            <a:ext cx="3243218" cy="5007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922" y="5331730"/>
            <a:ext cx="2855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NFL Agreed with your </a:t>
            </a:r>
          </a:p>
          <a:p>
            <a:r>
              <a:rPr lang="en-US" dirty="0" smtClean="0"/>
              <a:t>Choice—last quarterback</a:t>
            </a:r>
          </a:p>
          <a:p>
            <a:r>
              <a:rPr lang="en-US" dirty="0" smtClean="0"/>
              <a:t>Drafted #7 in seventh round</a:t>
            </a:r>
          </a:p>
          <a:p>
            <a:r>
              <a:rPr lang="en-US" dirty="0" smtClean="0"/>
              <a:t>199</a:t>
            </a:r>
            <a:r>
              <a:rPr lang="en-US" baseline="30000" dirty="0" smtClean="0"/>
              <a:t>th</a:t>
            </a:r>
            <a:r>
              <a:rPr lang="en-US" dirty="0" smtClean="0"/>
              <a:t>  Player Drafted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0103" y="568209"/>
            <a:ext cx="993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Congratulations, </a:t>
            </a:r>
            <a:r>
              <a:rPr lang="en-US" sz="4000" dirty="0">
                <a:solidFill>
                  <a:srgbClr val="FF0000"/>
                </a:solidFill>
              </a:rPr>
              <a:t>y</a:t>
            </a:r>
            <a:r>
              <a:rPr lang="en-US" sz="4000" dirty="0" smtClean="0">
                <a:solidFill>
                  <a:srgbClr val="FF0000"/>
                </a:solidFill>
              </a:rPr>
              <a:t>ou just eliminated Tom Brady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69" y="481013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SELF</a:t>
            </a:r>
            <a:r>
              <a:rPr lang="en-US" sz="6700" dirty="0" smtClean="0"/>
              <a:t>-</a:t>
            </a:r>
            <a:r>
              <a:rPr lang="en-US" sz="6700" dirty="0" smtClean="0"/>
              <a:t>BELIEF AND EFFORT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dirty="0" smtClean="0"/>
              <a:t>Trumps Ability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13236" y="4980634"/>
            <a:ext cx="8113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 charset="0"/>
              </a:rPr>
              <a:t>Tom Brady Failed Well.</a:t>
            </a:r>
          </a:p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Times New Roman" charset="0"/>
              </a:rPr>
              <a:t>Do you fail well?</a:t>
            </a:r>
            <a:endParaRPr lang="en-US" sz="4000" i="1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" name="Picture 13" descr="student_grade_a_exci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377" y="178022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5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00" y="209946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TOM BRADY FAILED WELL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tom_brady_mu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9" y="1796789"/>
            <a:ext cx="3931911" cy="3684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6852" y="1765811"/>
            <a:ext cx="5136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3000" dirty="0" smtClean="0"/>
              <a:t>Took </a:t>
            </a:r>
            <a:r>
              <a:rPr lang="en-US" sz="3000" dirty="0"/>
              <a:t>Responsibility for Failure: </a:t>
            </a:r>
            <a:r>
              <a:rPr lang="en-US" sz="3000" dirty="0" smtClean="0"/>
              <a:t>Blamed </a:t>
            </a:r>
            <a:r>
              <a:rPr lang="en-US" sz="3000" dirty="0"/>
              <a:t>No One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3000" dirty="0"/>
              <a:t> </a:t>
            </a:r>
            <a:r>
              <a:rPr lang="en-US" sz="3000" dirty="0" smtClean="0"/>
              <a:t>Learned Valuable Lessons From </a:t>
            </a:r>
            <a:r>
              <a:rPr lang="en-US" sz="3000" dirty="0"/>
              <a:t>Failure</a:t>
            </a:r>
            <a:r>
              <a:rPr lang="en-US" sz="3000" dirty="0"/>
              <a:t> 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3000" dirty="0" smtClean="0"/>
              <a:t>Kept </a:t>
            </a:r>
            <a:r>
              <a:rPr lang="en-US" sz="3000" dirty="0"/>
              <a:t>a Positive Attitude </a:t>
            </a:r>
            <a:r>
              <a:rPr lang="en-US" sz="3000" dirty="0" smtClean="0"/>
              <a:t>on Failure </a:t>
            </a:r>
            <a:r>
              <a:rPr lang="en-US" sz="3000" dirty="0"/>
              <a:t>and his </a:t>
            </a:r>
            <a:r>
              <a:rPr lang="en-US" sz="3000" dirty="0" smtClean="0"/>
              <a:t>Ability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3000" dirty="0" smtClean="0"/>
              <a:t>Worked Really Hard to Overcome His Shortcomings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074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Girl Who Never Made Mistakes</a:t>
            </a:r>
            <a:endParaRPr lang="en-US" dirty="0"/>
          </a:p>
        </p:txBody>
      </p:sp>
      <p:pic>
        <p:nvPicPr>
          <p:cNvPr id="6" name="Picture 5" descr="girl never made mistak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88" y="2004352"/>
            <a:ext cx="4402667" cy="280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4144" y="1841243"/>
            <a:ext cx="4965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order to discover the secret </a:t>
            </a:r>
            <a:r>
              <a:rPr lang="en-US" sz="4000" i="1" dirty="0" smtClean="0"/>
              <a:t>failing well</a:t>
            </a:r>
            <a:r>
              <a:rPr lang="en-US" sz="4000" dirty="0" smtClean="0"/>
              <a:t>, we are going to listen to a story quite the opposite of Tom Brady… 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18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12991</TotalTime>
  <Words>107</Words>
  <Application>Microsoft Macintosh PowerPoint</Application>
  <PresentationFormat>Custom</PresentationFormat>
  <Paragraphs>36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Senior Nation Ames Health Program 2015 Building Cultures of Hope:   Growing a Growth Mindset          http://amesmindset.weebly.com</vt:lpstr>
      <vt:lpstr>Eliminate an NFL Quarterback from the Combine Scores </vt:lpstr>
      <vt:lpstr>SELF-BELIEF AND EFFORT Trumps Ability</vt:lpstr>
      <vt:lpstr>TOM BRADY FAILED WELL</vt:lpstr>
      <vt:lpstr>The Girl Who Never Made Mistakes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Introduction</dc:title>
  <dc:creator>baltzell</dc:creator>
  <cp:lastModifiedBy>Kevin Sheehan</cp:lastModifiedBy>
  <cp:revision>255</cp:revision>
  <cp:lastPrinted>2015-09-24T02:56:23Z</cp:lastPrinted>
  <dcterms:created xsi:type="dcterms:W3CDTF">2012-05-30T12:59:57Z</dcterms:created>
  <dcterms:modified xsi:type="dcterms:W3CDTF">2015-11-08T14:45:15Z</dcterms:modified>
</cp:coreProperties>
</file>